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2b22c0363f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2b22c0363f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40" Type="http://schemas.openxmlformats.org/officeDocument/2006/relationships/image" Target="../media/image33.png"/><Relationship Id="rId42" Type="http://schemas.openxmlformats.org/officeDocument/2006/relationships/image" Target="../media/image41.png"/><Relationship Id="rId41" Type="http://schemas.openxmlformats.org/officeDocument/2006/relationships/image" Target="../media/image39.png"/><Relationship Id="rId44" Type="http://schemas.openxmlformats.org/officeDocument/2006/relationships/image" Target="../media/image43.png"/><Relationship Id="rId43" Type="http://schemas.openxmlformats.org/officeDocument/2006/relationships/image" Target="../media/image40.png"/><Relationship Id="rId46" Type="http://schemas.openxmlformats.org/officeDocument/2006/relationships/image" Target="../media/image47.png"/><Relationship Id="rId45" Type="http://schemas.openxmlformats.org/officeDocument/2006/relationships/image" Target="../media/image4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7.png"/><Relationship Id="rId4" Type="http://schemas.openxmlformats.org/officeDocument/2006/relationships/image" Target="../media/image2.png"/><Relationship Id="rId9" Type="http://schemas.openxmlformats.org/officeDocument/2006/relationships/image" Target="../media/image19.png"/><Relationship Id="rId48" Type="http://schemas.openxmlformats.org/officeDocument/2006/relationships/image" Target="../media/image46.png"/><Relationship Id="rId47" Type="http://schemas.openxmlformats.org/officeDocument/2006/relationships/image" Target="../media/image44.png"/><Relationship Id="rId49" Type="http://schemas.openxmlformats.org/officeDocument/2006/relationships/image" Target="../media/image48.png"/><Relationship Id="rId5" Type="http://schemas.openxmlformats.org/officeDocument/2006/relationships/image" Target="../media/image10.png"/><Relationship Id="rId6" Type="http://schemas.openxmlformats.org/officeDocument/2006/relationships/image" Target="../media/image1.png"/><Relationship Id="rId7" Type="http://schemas.openxmlformats.org/officeDocument/2006/relationships/image" Target="../media/image11.png"/><Relationship Id="rId8" Type="http://schemas.openxmlformats.org/officeDocument/2006/relationships/image" Target="../media/image7.png"/><Relationship Id="rId73" Type="http://schemas.openxmlformats.org/officeDocument/2006/relationships/image" Target="../media/image73.png"/><Relationship Id="rId72" Type="http://schemas.openxmlformats.org/officeDocument/2006/relationships/image" Target="../media/image74.png"/><Relationship Id="rId31" Type="http://schemas.openxmlformats.org/officeDocument/2006/relationships/image" Target="../media/image30.png"/><Relationship Id="rId75" Type="http://schemas.openxmlformats.org/officeDocument/2006/relationships/image" Target="../media/image71.png"/><Relationship Id="rId30" Type="http://schemas.openxmlformats.org/officeDocument/2006/relationships/image" Target="../media/image25.png"/><Relationship Id="rId74" Type="http://schemas.openxmlformats.org/officeDocument/2006/relationships/image" Target="../media/image67.png"/><Relationship Id="rId33" Type="http://schemas.openxmlformats.org/officeDocument/2006/relationships/image" Target="../media/image29.png"/><Relationship Id="rId77" Type="http://schemas.openxmlformats.org/officeDocument/2006/relationships/image" Target="../media/image75.png"/><Relationship Id="rId32" Type="http://schemas.openxmlformats.org/officeDocument/2006/relationships/image" Target="../media/image32.png"/><Relationship Id="rId76" Type="http://schemas.openxmlformats.org/officeDocument/2006/relationships/image" Target="../media/image70.png"/><Relationship Id="rId35" Type="http://schemas.openxmlformats.org/officeDocument/2006/relationships/image" Target="../media/image23.png"/><Relationship Id="rId34" Type="http://schemas.openxmlformats.org/officeDocument/2006/relationships/image" Target="../media/image35.png"/><Relationship Id="rId71" Type="http://schemas.openxmlformats.org/officeDocument/2006/relationships/image" Target="../media/image69.png"/><Relationship Id="rId70" Type="http://schemas.openxmlformats.org/officeDocument/2006/relationships/image" Target="../media/image66.png"/><Relationship Id="rId37" Type="http://schemas.openxmlformats.org/officeDocument/2006/relationships/image" Target="../media/image36.png"/><Relationship Id="rId36" Type="http://schemas.openxmlformats.org/officeDocument/2006/relationships/image" Target="../media/image26.png"/><Relationship Id="rId39" Type="http://schemas.openxmlformats.org/officeDocument/2006/relationships/image" Target="../media/image38.png"/><Relationship Id="rId38" Type="http://schemas.openxmlformats.org/officeDocument/2006/relationships/image" Target="../media/image24.png"/><Relationship Id="rId62" Type="http://schemas.openxmlformats.org/officeDocument/2006/relationships/image" Target="../media/image60.png"/><Relationship Id="rId61" Type="http://schemas.openxmlformats.org/officeDocument/2006/relationships/image" Target="../media/image56.png"/><Relationship Id="rId20" Type="http://schemas.openxmlformats.org/officeDocument/2006/relationships/image" Target="../media/image8.png"/><Relationship Id="rId64" Type="http://schemas.openxmlformats.org/officeDocument/2006/relationships/image" Target="../media/image62.png"/><Relationship Id="rId63" Type="http://schemas.openxmlformats.org/officeDocument/2006/relationships/image" Target="../media/image65.png"/><Relationship Id="rId22" Type="http://schemas.openxmlformats.org/officeDocument/2006/relationships/image" Target="../media/image14.png"/><Relationship Id="rId66" Type="http://schemas.openxmlformats.org/officeDocument/2006/relationships/image" Target="../media/image68.png"/><Relationship Id="rId21" Type="http://schemas.openxmlformats.org/officeDocument/2006/relationships/image" Target="../media/image17.png"/><Relationship Id="rId65" Type="http://schemas.openxmlformats.org/officeDocument/2006/relationships/image" Target="../media/image61.png"/><Relationship Id="rId24" Type="http://schemas.openxmlformats.org/officeDocument/2006/relationships/image" Target="../media/image21.png"/><Relationship Id="rId68" Type="http://schemas.openxmlformats.org/officeDocument/2006/relationships/image" Target="../media/image63.png"/><Relationship Id="rId23" Type="http://schemas.openxmlformats.org/officeDocument/2006/relationships/image" Target="../media/image22.png"/><Relationship Id="rId67" Type="http://schemas.openxmlformats.org/officeDocument/2006/relationships/image" Target="../media/image72.png"/><Relationship Id="rId60" Type="http://schemas.openxmlformats.org/officeDocument/2006/relationships/image" Target="../media/image58.png"/><Relationship Id="rId26" Type="http://schemas.openxmlformats.org/officeDocument/2006/relationships/image" Target="../media/image20.png"/><Relationship Id="rId25" Type="http://schemas.openxmlformats.org/officeDocument/2006/relationships/image" Target="../media/image28.png"/><Relationship Id="rId69" Type="http://schemas.openxmlformats.org/officeDocument/2006/relationships/image" Target="../media/image64.png"/><Relationship Id="rId28" Type="http://schemas.openxmlformats.org/officeDocument/2006/relationships/image" Target="../media/image34.png"/><Relationship Id="rId27" Type="http://schemas.openxmlformats.org/officeDocument/2006/relationships/image" Target="../media/image27.png"/><Relationship Id="rId29" Type="http://schemas.openxmlformats.org/officeDocument/2006/relationships/image" Target="../media/image31.png"/><Relationship Id="rId51" Type="http://schemas.openxmlformats.org/officeDocument/2006/relationships/image" Target="../media/image54.png"/><Relationship Id="rId50" Type="http://schemas.openxmlformats.org/officeDocument/2006/relationships/image" Target="../media/image42.png"/><Relationship Id="rId53" Type="http://schemas.openxmlformats.org/officeDocument/2006/relationships/image" Target="../media/image45.png"/><Relationship Id="rId52" Type="http://schemas.openxmlformats.org/officeDocument/2006/relationships/image" Target="../media/image53.png"/><Relationship Id="rId11" Type="http://schemas.openxmlformats.org/officeDocument/2006/relationships/image" Target="../media/image4.png"/><Relationship Id="rId55" Type="http://schemas.openxmlformats.org/officeDocument/2006/relationships/image" Target="../media/image51.png"/><Relationship Id="rId10" Type="http://schemas.openxmlformats.org/officeDocument/2006/relationships/image" Target="../media/image15.png"/><Relationship Id="rId54" Type="http://schemas.openxmlformats.org/officeDocument/2006/relationships/image" Target="../media/image52.png"/><Relationship Id="rId13" Type="http://schemas.openxmlformats.org/officeDocument/2006/relationships/image" Target="../media/image12.png"/><Relationship Id="rId57" Type="http://schemas.openxmlformats.org/officeDocument/2006/relationships/image" Target="../media/image59.png"/><Relationship Id="rId12" Type="http://schemas.openxmlformats.org/officeDocument/2006/relationships/image" Target="../media/image9.png"/><Relationship Id="rId56" Type="http://schemas.openxmlformats.org/officeDocument/2006/relationships/image" Target="../media/image50.png"/><Relationship Id="rId15" Type="http://schemas.openxmlformats.org/officeDocument/2006/relationships/image" Target="../media/image6.png"/><Relationship Id="rId59" Type="http://schemas.openxmlformats.org/officeDocument/2006/relationships/image" Target="../media/image55.png"/><Relationship Id="rId14" Type="http://schemas.openxmlformats.org/officeDocument/2006/relationships/image" Target="../media/image3.png"/><Relationship Id="rId58" Type="http://schemas.openxmlformats.org/officeDocument/2006/relationships/image" Target="../media/image57.png"/><Relationship Id="rId17" Type="http://schemas.openxmlformats.org/officeDocument/2006/relationships/image" Target="../media/image13.png"/><Relationship Id="rId16" Type="http://schemas.openxmlformats.org/officeDocument/2006/relationships/image" Target="../media/image18.png"/><Relationship Id="rId19" Type="http://schemas.openxmlformats.org/officeDocument/2006/relationships/image" Target="../media/image16.png"/><Relationship Id="rId18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40" Type="http://schemas.openxmlformats.org/officeDocument/2006/relationships/image" Target="../media/image38.png"/><Relationship Id="rId42" Type="http://schemas.openxmlformats.org/officeDocument/2006/relationships/image" Target="../media/image39.png"/><Relationship Id="rId41" Type="http://schemas.openxmlformats.org/officeDocument/2006/relationships/image" Target="../media/image33.png"/><Relationship Id="rId44" Type="http://schemas.openxmlformats.org/officeDocument/2006/relationships/image" Target="../media/image40.png"/><Relationship Id="rId43" Type="http://schemas.openxmlformats.org/officeDocument/2006/relationships/image" Target="../media/image41.png"/><Relationship Id="rId46" Type="http://schemas.openxmlformats.org/officeDocument/2006/relationships/image" Target="../media/image49.png"/><Relationship Id="rId45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48" Type="http://schemas.openxmlformats.org/officeDocument/2006/relationships/image" Target="../media/image44.png"/><Relationship Id="rId47" Type="http://schemas.openxmlformats.org/officeDocument/2006/relationships/image" Target="../media/image47.png"/><Relationship Id="rId49" Type="http://schemas.openxmlformats.org/officeDocument/2006/relationships/image" Target="../media/image46.png"/><Relationship Id="rId5" Type="http://schemas.openxmlformats.org/officeDocument/2006/relationships/image" Target="../media/image10.png"/><Relationship Id="rId6" Type="http://schemas.openxmlformats.org/officeDocument/2006/relationships/image" Target="../media/image1.png"/><Relationship Id="rId7" Type="http://schemas.openxmlformats.org/officeDocument/2006/relationships/image" Target="../media/image11.png"/><Relationship Id="rId8" Type="http://schemas.openxmlformats.org/officeDocument/2006/relationships/image" Target="../media/image76.png"/><Relationship Id="rId73" Type="http://schemas.openxmlformats.org/officeDocument/2006/relationships/image" Target="../media/image74.png"/><Relationship Id="rId72" Type="http://schemas.openxmlformats.org/officeDocument/2006/relationships/image" Target="../media/image69.png"/><Relationship Id="rId31" Type="http://schemas.openxmlformats.org/officeDocument/2006/relationships/image" Target="../media/image25.png"/><Relationship Id="rId75" Type="http://schemas.openxmlformats.org/officeDocument/2006/relationships/image" Target="../media/image67.png"/><Relationship Id="rId30" Type="http://schemas.openxmlformats.org/officeDocument/2006/relationships/image" Target="../media/image31.png"/><Relationship Id="rId74" Type="http://schemas.openxmlformats.org/officeDocument/2006/relationships/image" Target="../media/image73.png"/><Relationship Id="rId33" Type="http://schemas.openxmlformats.org/officeDocument/2006/relationships/image" Target="../media/image32.png"/><Relationship Id="rId77" Type="http://schemas.openxmlformats.org/officeDocument/2006/relationships/image" Target="../media/image70.png"/><Relationship Id="rId32" Type="http://schemas.openxmlformats.org/officeDocument/2006/relationships/image" Target="../media/image30.png"/><Relationship Id="rId76" Type="http://schemas.openxmlformats.org/officeDocument/2006/relationships/image" Target="../media/image71.png"/><Relationship Id="rId35" Type="http://schemas.openxmlformats.org/officeDocument/2006/relationships/image" Target="../media/image35.png"/><Relationship Id="rId34" Type="http://schemas.openxmlformats.org/officeDocument/2006/relationships/image" Target="../media/image29.png"/><Relationship Id="rId78" Type="http://schemas.openxmlformats.org/officeDocument/2006/relationships/image" Target="../media/image75.png"/><Relationship Id="rId71" Type="http://schemas.openxmlformats.org/officeDocument/2006/relationships/image" Target="../media/image66.png"/><Relationship Id="rId70" Type="http://schemas.openxmlformats.org/officeDocument/2006/relationships/image" Target="../media/image64.png"/><Relationship Id="rId37" Type="http://schemas.openxmlformats.org/officeDocument/2006/relationships/image" Target="../media/image26.png"/><Relationship Id="rId36" Type="http://schemas.openxmlformats.org/officeDocument/2006/relationships/image" Target="../media/image23.png"/><Relationship Id="rId39" Type="http://schemas.openxmlformats.org/officeDocument/2006/relationships/image" Target="../media/image24.png"/><Relationship Id="rId38" Type="http://schemas.openxmlformats.org/officeDocument/2006/relationships/image" Target="../media/image36.png"/><Relationship Id="rId62" Type="http://schemas.openxmlformats.org/officeDocument/2006/relationships/image" Target="../media/image56.png"/><Relationship Id="rId61" Type="http://schemas.openxmlformats.org/officeDocument/2006/relationships/image" Target="../media/image58.png"/><Relationship Id="rId20" Type="http://schemas.openxmlformats.org/officeDocument/2006/relationships/image" Target="../media/image16.png"/><Relationship Id="rId64" Type="http://schemas.openxmlformats.org/officeDocument/2006/relationships/image" Target="../media/image65.png"/><Relationship Id="rId63" Type="http://schemas.openxmlformats.org/officeDocument/2006/relationships/image" Target="../media/image60.png"/><Relationship Id="rId22" Type="http://schemas.openxmlformats.org/officeDocument/2006/relationships/image" Target="../media/image17.png"/><Relationship Id="rId66" Type="http://schemas.openxmlformats.org/officeDocument/2006/relationships/image" Target="../media/image61.png"/><Relationship Id="rId21" Type="http://schemas.openxmlformats.org/officeDocument/2006/relationships/image" Target="../media/image8.png"/><Relationship Id="rId65" Type="http://schemas.openxmlformats.org/officeDocument/2006/relationships/image" Target="../media/image62.png"/><Relationship Id="rId24" Type="http://schemas.openxmlformats.org/officeDocument/2006/relationships/image" Target="../media/image22.png"/><Relationship Id="rId68" Type="http://schemas.openxmlformats.org/officeDocument/2006/relationships/image" Target="../media/image72.png"/><Relationship Id="rId23" Type="http://schemas.openxmlformats.org/officeDocument/2006/relationships/image" Target="../media/image14.png"/><Relationship Id="rId67" Type="http://schemas.openxmlformats.org/officeDocument/2006/relationships/image" Target="../media/image68.png"/><Relationship Id="rId60" Type="http://schemas.openxmlformats.org/officeDocument/2006/relationships/image" Target="../media/image55.png"/><Relationship Id="rId26" Type="http://schemas.openxmlformats.org/officeDocument/2006/relationships/image" Target="../media/image28.png"/><Relationship Id="rId25" Type="http://schemas.openxmlformats.org/officeDocument/2006/relationships/image" Target="../media/image21.png"/><Relationship Id="rId69" Type="http://schemas.openxmlformats.org/officeDocument/2006/relationships/image" Target="../media/image63.png"/><Relationship Id="rId28" Type="http://schemas.openxmlformats.org/officeDocument/2006/relationships/image" Target="../media/image27.png"/><Relationship Id="rId27" Type="http://schemas.openxmlformats.org/officeDocument/2006/relationships/image" Target="../media/image20.png"/><Relationship Id="rId29" Type="http://schemas.openxmlformats.org/officeDocument/2006/relationships/image" Target="../media/image34.png"/><Relationship Id="rId51" Type="http://schemas.openxmlformats.org/officeDocument/2006/relationships/image" Target="../media/image42.png"/><Relationship Id="rId50" Type="http://schemas.openxmlformats.org/officeDocument/2006/relationships/image" Target="../media/image48.png"/><Relationship Id="rId53" Type="http://schemas.openxmlformats.org/officeDocument/2006/relationships/image" Target="../media/image53.png"/><Relationship Id="rId52" Type="http://schemas.openxmlformats.org/officeDocument/2006/relationships/image" Target="../media/image54.png"/><Relationship Id="rId11" Type="http://schemas.openxmlformats.org/officeDocument/2006/relationships/image" Target="../media/image15.png"/><Relationship Id="rId55" Type="http://schemas.openxmlformats.org/officeDocument/2006/relationships/image" Target="../media/image52.png"/><Relationship Id="rId10" Type="http://schemas.openxmlformats.org/officeDocument/2006/relationships/image" Target="../media/image19.png"/><Relationship Id="rId54" Type="http://schemas.openxmlformats.org/officeDocument/2006/relationships/image" Target="../media/image45.png"/><Relationship Id="rId13" Type="http://schemas.openxmlformats.org/officeDocument/2006/relationships/image" Target="../media/image9.png"/><Relationship Id="rId57" Type="http://schemas.openxmlformats.org/officeDocument/2006/relationships/image" Target="../media/image50.png"/><Relationship Id="rId12" Type="http://schemas.openxmlformats.org/officeDocument/2006/relationships/image" Target="../media/image4.png"/><Relationship Id="rId56" Type="http://schemas.openxmlformats.org/officeDocument/2006/relationships/image" Target="../media/image51.png"/><Relationship Id="rId15" Type="http://schemas.openxmlformats.org/officeDocument/2006/relationships/image" Target="../media/image3.png"/><Relationship Id="rId59" Type="http://schemas.openxmlformats.org/officeDocument/2006/relationships/image" Target="../media/image57.png"/><Relationship Id="rId14" Type="http://schemas.openxmlformats.org/officeDocument/2006/relationships/image" Target="../media/image12.png"/><Relationship Id="rId58" Type="http://schemas.openxmlformats.org/officeDocument/2006/relationships/image" Target="../media/image59.png"/><Relationship Id="rId17" Type="http://schemas.openxmlformats.org/officeDocument/2006/relationships/image" Target="../media/image18.png"/><Relationship Id="rId16" Type="http://schemas.openxmlformats.org/officeDocument/2006/relationships/image" Target="../media/image6.png"/><Relationship Id="rId19" Type="http://schemas.openxmlformats.org/officeDocument/2006/relationships/image" Target="../media/image5.png"/><Relationship Id="rId18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05675" y="5277238"/>
            <a:ext cx="3376800" cy="68262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65500" y="-226825"/>
            <a:ext cx="3376026" cy="673254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936025" y="101917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-936025" y="13536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-936025" y="73615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-936037" y="1688013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0745013" y="304787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108238" y="50805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-936037" y="3026109"/>
            <a:ext cx="237600" cy="225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3771388" y="4073713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4571988" y="5080488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5110600" y="51345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-606137" y="33042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-936037" y="3341988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3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-936025" y="3715638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3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-599954" y="3715638"/>
            <a:ext cx="225257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3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-659312" y="3026109"/>
            <a:ext cx="237600" cy="225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3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-659312" y="2762446"/>
            <a:ext cx="237600" cy="225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3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-575762" y="103990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3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-936037" y="197105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3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5058175" y="41022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3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3771400" y="2874125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3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3533800" y="43015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3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3808375" y="43015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3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-290412" y="1339688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3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-287887" y="103990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3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-575750" y="1931363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3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-575762" y="738125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3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-558487" y="382375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3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-287887" y="1939263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3"/>
          <p:cNvPicPr preferRelativeResize="0"/>
          <p:nvPr/>
        </p:nvPicPr>
        <p:blipFill>
          <a:blip r:embed="rId34">
            <a:alphaModFix/>
          </a:blip>
          <a:stretch>
            <a:fillRect/>
          </a:stretch>
        </p:blipFill>
        <p:spPr>
          <a:xfrm>
            <a:off x="5240200" y="48642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>
          <a:blip r:embed="rId35">
            <a:alphaModFix/>
          </a:blip>
          <a:stretch>
            <a:fillRect/>
          </a:stretch>
        </p:blipFill>
        <p:spPr>
          <a:xfrm>
            <a:off x="-575762" y="1634213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3"/>
          <p:cNvPicPr preferRelativeResize="0"/>
          <p:nvPr/>
        </p:nvPicPr>
        <p:blipFill>
          <a:blip r:embed="rId36">
            <a:alphaModFix/>
          </a:blip>
          <a:stretch>
            <a:fillRect/>
          </a:stretch>
        </p:blipFill>
        <p:spPr>
          <a:xfrm>
            <a:off x="-570695" y="1341675"/>
            <a:ext cx="227489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3"/>
          <p:cNvPicPr preferRelativeResize="0"/>
          <p:nvPr/>
        </p:nvPicPr>
        <p:blipFill>
          <a:blip r:embed="rId37">
            <a:alphaModFix/>
          </a:blip>
          <a:stretch>
            <a:fillRect/>
          </a:stretch>
        </p:blipFill>
        <p:spPr>
          <a:xfrm>
            <a:off x="4283675" y="5080488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/>
          <p:cNvPicPr preferRelativeResize="0"/>
          <p:nvPr/>
        </p:nvPicPr>
        <p:blipFill>
          <a:blip r:embed="rId38">
            <a:alphaModFix/>
          </a:blip>
          <a:stretch>
            <a:fillRect/>
          </a:stretch>
        </p:blipFill>
        <p:spPr>
          <a:xfrm>
            <a:off x="7313800" y="672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3"/>
          <p:cNvPicPr preferRelativeResize="0"/>
          <p:nvPr/>
        </p:nvPicPr>
        <p:blipFill>
          <a:blip r:embed="rId39">
            <a:alphaModFix/>
          </a:blip>
          <a:stretch>
            <a:fillRect/>
          </a:stretch>
        </p:blipFill>
        <p:spPr>
          <a:xfrm>
            <a:off x="6530875" y="852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3"/>
          <p:cNvPicPr preferRelativeResize="0"/>
          <p:nvPr/>
        </p:nvPicPr>
        <p:blipFill>
          <a:blip r:embed="rId40">
            <a:alphaModFix/>
          </a:blip>
          <a:stretch>
            <a:fillRect/>
          </a:stretch>
        </p:blipFill>
        <p:spPr>
          <a:xfrm>
            <a:off x="6540675" y="2508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3"/>
          <p:cNvPicPr preferRelativeResize="0"/>
          <p:nvPr/>
        </p:nvPicPr>
        <p:blipFill>
          <a:blip r:embed="rId41">
            <a:alphaModFix/>
          </a:blip>
          <a:stretch>
            <a:fillRect/>
          </a:stretch>
        </p:blipFill>
        <p:spPr>
          <a:xfrm>
            <a:off x="7069425" y="29142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3"/>
          <p:cNvPicPr preferRelativeResize="0"/>
          <p:nvPr/>
        </p:nvPicPr>
        <p:blipFill>
          <a:blip r:embed="rId42">
            <a:alphaModFix/>
          </a:blip>
          <a:stretch>
            <a:fillRect/>
          </a:stretch>
        </p:blipFill>
        <p:spPr>
          <a:xfrm>
            <a:off x="6825050" y="3048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3"/>
          <p:cNvPicPr preferRelativeResize="0"/>
          <p:nvPr/>
        </p:nvPicPr>
        <p:blipFill>
          <a:blip r:embed="rId43">
            <a:alphaModFix/>
          </a:blip>
          <a:stretch>
            <a:fillRect/>
          </a:stretch>
        </p:blipFill>
        <p:spPr>
          <a:xfrm>
            <a:off x="6785850" y="852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3"/>
          <p:cNvPicPr preferRelativeResize="0"/>
          <p:nvPr/>
        </p:nvPicPr>
        <p:blipFill>
          <a:blip r:embed="rId44">
            <a:alphaModFix/>
          </a:blip>
          <a:stretch>
            <a:fillRect/>
          </a:stretch>
        </p:blipFill>
        <p:spPr>
          <a:xfrm>
            <a:off x="7049813" y="852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3"/>
          <p:cNvPicPr preferRelativeResize="0"/>
          <p:nvPr/>
        </p:nvPicPr>
        <p:blipFill>
          <a:blip r:embed="rId45">
            <a:alphaModFix/>
          </a:blip>
          <a:stretch>
            <a:fillRect/>
          </a:stretch>
        </p:blipFill>
        <p:spPr>
          <a:xfrm>
            <a:off x="2169375" y="4480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3"/>
          <p:cNvPicPr preferRelativeResize="0"/>
          <p:nvPr/>
        </p:nvPicPr>
        <p:blipFill>
          <a:blip r:embed="rId46">
            <a:alphaModFix/>
          </a:blip>
          <a:stretch>
            <a:fillRect/>
          </a:stretch>
        </p:blipFill>
        <p:spPr>
          <a:xfrm>
            <a:off x="1748238" y="852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3"/>
          <p:cNvPicPr preferRelativeResize="0"/>
          <p:nvPr/>
        </p:nvPicPr>
        <p:blipFill>
          <a:blip r:embed="rId47">
            <a:alphaModFix/>
          </a:blip>
          <a:stretch>
            <a:fillRect/>
          </a:stretch>
        </p:blipFill>
        <p:spPr>
          <a:xfrm>
            <a:off x="2470475" y="762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3"/>
          <p:cNvPicPr preferRelativeResize="0"/>
          <p:nvPr/>
        </p:nvPicPr>
        <p:blipFill>
          <a:blip r:embed="rId48">
            <a:alphaModFix/>
          </a:blip>
          <a:stretch>
            <a:fillRect/>
          </a:stretch>
        </p:blipFill>
        <p:spPr>
          <a:xfrm>
            <a:off x="1654388" y="2778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3"/>
          <p:cNvPicPr preferRelativeResize="0"/>
          <p:nvPr/>
        </p:nvPicPr>
        <p:blipFill>
          <a:blip r:embed="rId49">
            <a:alphaModFix/>
          </a:blip>
          <a:stretch>
            <a:fillRect/>
          </a:stretch>
        </p:blipFill>
        <p:spPr>
          <a:xfrm>
            <a:off x="1878713" y="2778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3"/>
          <p:cNvPicPr preferRelativeResize="0"/>
          <p:nvPr/>
        </p:nvPicPr>
        <p:blipFill>
          <a:blip r:embed="rId50">
            <a:alphaModFix/>
          </a:blip>
          <a:stretch>
            <a:fillRect/>
          </a:stretch>
        </p:blipFill>
        <p:spPr>
          <a:xfrm>
            <a:off x="2062438" y="2778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3"/>
          <p:cNvPicPr preferRelativeResize="0"/>
          <p:nvPr/>
        </p:nvPicPr>
        <p:blipFill>
          <a:blip r:embed="rId51">
            <a:alphaModFix/>
          </a:blip>
          <a:stretch>
            <a:fillRect/>
          </a:stretch>
        </p:blipFill>
        <p:spPr>
          <a:xfrm>
            <a:off x="2266463" y="2778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3"/>
          <p:cNvPicPr preferRelativeResize="0"/>
          <p:nvPr/>
        </p:nvPicPr>
        <p:blipFill>
          <a:blip r:embed="rId52">
            <a:alphaModFix/>
          </a:blip>
          <a:stretch>
            <a:fillRect/>
          </a:stretch>
        </p:blipFill>
        <p:spPr>
          <a:xfrm>
            <a:off x="2470475" y="2778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3"/>
          <p:cNvPicPr preferRelativeResize="0"/>
          <p:nvPr/>
        </p:nvPicPr>
        <p:blipFill>
          <a:blip r:embed="rId53">
            <a:alphaModFix/>
          </a:blip>
          <a:stretch>
            <a:fillRect/>
          </a:stretch>
        </p:blipFill>
        <p:spPr>
          <a:xfrm>
            <a:off x="2697775" y="4480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3"/>
          <p:cNvPicPr preferRelativeResize="0"/>
          <p:nvPr/>
        </p:nvPicPr>
        <p:blipFill>
          <a:blip r:embed="rId54">
            <a:alphaModFix/>
          </a:blip>
          <a:stretch>
            <a:fillRect/>
          </a:stretch>
        </p:blipFill>
        <p:spPr>
          <a:xfrm>
            <a:off x="133913" y="43242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3"/>
          <p:cNvPicPr preferRelativeResize="0"/>
          <p:nvPr/>
        </p:nvPicPr>
        <p:blipFill>
          <a:blip r:embed="rId55">
            <a:alphaModFix/>
          </a:blip>
          <a:stretch>
            <a:fillRect/>
          </a:stretch>
        </p:blipFill>
        <p:spPr>
          <a:xfrm>
            <a:off x="4107963" y="852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3"/>
          <p:cNvPicPr preferRelativeResize="0"/>
          <p:nvPr/>
        </p:nvPicPr>
        <p:blipFill>
          <a:blip r:embed="rId56">
            <a:alphaModFix/>
          </a:blip>
          <a:stretch>
            <a:fillRect/>
          </a:stretch>
        </p:blipFill>
        <p:spPr>
          <a:xfrm>
            <a:off x="415250" y="434400"/>
            <a:ext cx="237600" cy="23364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7" name="Google Shape;107;p13"/>
          <p:cNvGrpSpPr/>
          <p:nvPr/>
        </p:nvGrpSpPr>
        <p:grpSpPr>
          <a:xfrm>
            <a:off x="2862350" y="352663"/>
            <a:ext cx="315888" cy="320265"/>
            <a:chOff x="3340900" y="1558750"/>
            <a:chExt cx="315888" cy="320265"/>
          </a:xfrm>
        </p:grpSpPr>
        <p:pic>
          <p:nvPicPr>
            <p:cNvPr id="108" name="Google Shape;108;p13"/>
            <p:cNvPicPr preferRelativeResize="0"/>
            <p:nvPr/>
          </p:nvPicPr>
          <p:blipFill>
            <a:blip r:embed="rId57">
              <a:alphaModFix/>
            </a:blip>
            <a:stretch>
              <a:fillRect/>
            </a:stretch>
          </p:blipFill>
          <p:spPr>
            <a:xfrm>
              <a:off x="3419188" y="1645375"/>
              <a:ext cx="237600" cy="23364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9" name="Google Shape;109;p13"/>
            <p:cNvSpPr txBox="1"/>
            <p:nvPr/>
          </p:nvSpPr>
          <p:spPr>
            <a:xfrm>
              <a:off x="3340900" y="1558750"/>
              <a:ext cx="273600" cy="225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500">
                  <a:solidFill>
                    <a:schemeClr val="dk1"/>
                  </a:solidFill>
                </a:rPr>
                <a:t>LR</a:t>
              </a:r>
              <a:endParaRPr b="1" sz="500">
                <a:solidFill>
                  <a:schemeClr val="dk1"/>
                </a:solidFill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500">
                  <a:solidFill>
                    <a:schemeClr val="dk1"/>
                  </a:solidFill>
                </a:rPr>
                <a:t>6</a:t>
              </a:r>
              <a:endParaRPr b="1" sz="500">
                <a:solidFill>
                  <a:schemeClr val="dk1"/>
                </a:solidFill>
              </a:endParaRPr>
            </a:p>
          </p:txBody>
        </p:sp>
      </p:grpSp>
      <p:pic>
        <p:nvPicPr>
          <p:cNvPr id="110" name="Google Shape;110;p13"/>
          <p:cNvPicPr preferRelativeResize="0"/>
          <p:nvPr/>
        </p:nvPicPr>
        <p:blipFill>
          <a:blip r:embed="rId58">
            <a:alphaModFix/>
          </a:blip>
          <a:stretch>
            <a:fillRect/>
          </a:stretch>
        </p:blipFill>
        <p:spPr>
          <a:xfrm>
            <a:off x="1236700" y="43982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3"/>
          <p:cNvPicPr preferRelativeResize="0"/>
          <p:nvPr/>
        </p:nvPicPr>
        <p:blipFill>
          <a:blip r:embed="rId59">
            <a:alphaModFix/>
          </a:blip>
          <a:stretch>
            <a:fillRect/>
          </a:stretch>
        </p:blipFill>
        <p:spPr>
          <a:xfrm>
            <a:off x="2429675" y="34026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3"/>
          <p:cNvPicPr preferRelativeResize="0"/>
          <p:nvPr/>
        </p:nvPicPr>
        <p:blipFill>
          <a:blip r:embed="rId60">
            <a:alphaModFix/>
          </a:blip>
          <a:stretch>
            <a:fillRect/>
          </a:stretch>
        </p:blipFill>
        <p:spPr>
          <a:xfrm>
            <a:off x="283175" y="51435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3"/>
          <p:cNvPicPr preferRelativeResize="0"/>
          <p:nvPr/>
        </p:nvPicPr>
        <p:blipFill>
          <a:blip r:embed="rId61">
            <a:alphaModFix/>
          </a:blip>
          <a:stretch>
            <a:fillRect/>
          </a:stretch>
        </p:blipFill>
        <p:spPr>
          <a:xfrm>
            <a:off x="879025" y="51435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3"/>
          <p:cNvPicPr preferRelativeResize="0"/>
          <p:nvPr/>
        </p:nvPicPr>
        <p:blipFill>
          <a:blip r:embed="rId62">
            <a:alphaModFix/>
          </a:blip>
          <a:stretch>
            <a:fillRect/>
          </a:stretch>
        </p:blipFill>
        <p:spPr>
          <a:xfrm>
            <a:off x="3305825" y="852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3"/>
          <p:cNvPicPr preferRelativeResize="0"/>
          <p:nvPr/>
        </p:nvPicPr>
        <p:blipFill>
          <a:blip r:embed="rId63">
            <a:alphaModFix/>
          </a:blip>
          <a:stretch>
            <a:fillRect/>
          </a:stretch>
        </p:blipFill>
        <p:spPr>
          <a:xfrm>
            <a:off x="4453200" y="312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3"/>
          <p:cNvPicPr preferRelativeResize="0"/>
          <p:nvPr/>
        </p:nvPicPr>
        <p:blipFill>
          <a:blip r:embed="rId64">
            <a:alphaModFix/>
          </a:blip>
          <a:stretch>
            <a:fillRect/>
          </a:stretch>
        </p:blipFill>
        <p:spPr>
          <a:xfrm>
            <a:off x="-287875" y="73615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3"/>
          <p:cNvPicPr preferRelativeResize="0"/>
          <p:nvPr/>
        </p:nvPicPr>
        <p:blipFill>
          <a:blip r:embed="rId65">
            <a:alphaModFix/>
          </a:blip>
          <a:stretch>
            <a:fillRect/>
          </a:stretch>
        </p:blipFill>
        <p:spPr>
          <a:xfrm>
            <a:off x="641425" y="852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3"/>
          <p:cNvPicPr preferRelativeResize="0"/>
          <p:nvPr/>
        </p:nvPicPr>
        <p:blipFill>
          <a:blip r:embed="rId66">
            <a:alphaModFix/>
          </a:blip>
          <a:stretch>
            <a:fillRect/>
          </a:stretch>
        </p:blipFill>
        <p:spPr>
          <a:xfrm>
            <a:off x="981750" y="672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3"/>
          <p:cNvPicPr preferRelativeResize="0"/>
          <p:nvPr/>
        </p:nvPicPr>
        <p:blipFill>
          <a:blip r:embed="rId67">
            <a:alphaModFix/>
          </a:blip>
          <a:stretch>
            <a:fillRect/>
          </a:stretch>
        </p:blipFill>
        <p:spPr>
          <a:xfrm>
            <a:off x="1322075" y="852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3"/>
          <p:cNvPicPr preferRelativeResize="0"/>
          <p:nvPr/>
        </p:nvPicPr>
        <p:blipFill>
          <a:blip r:embed="rId68">
            <a:alphaModFix/>
          </a:blip>
          <a:stretch>
            <a:fillRect/>
          </a:stretch>
        </p:blipFill>
        <p:spPr>
          <a:xfrm>
            <a:off x="3832425" y="549975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3"/>
          <p:cNvPicPr preferRelativeResize="0"/>
          <p:nvPr/>
        </p:nvPicPr>
        <p:blipFill>
          <a:blip r:embed="rId69">
            <a:alphaModFix/>
          </a:blip>
          <a:stretch>
            <a:fillRect/>
          </a:stretch>
        </p:blipFill>
        <p:spPr>
          <a:xfrm>
            <a:off x="3873650" y="53181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3"/>
          <p:cNvPicPr preferRelativeResize="0"/>
          <p:nvPr/>
        </p:nvPicPr>
        <p:blipFill>
          <a:blip r:embed="rId70">
            <a:alphaModFix/>
          </a:blip>
          <a:stretch>
            <a:fillRect/>
          </a:stretch>
        </p:blipFill>
        <p:spPr>
          <a:xfrm>
            <a:off x="-936025" y="274877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3"/>
          <p:cNvPicPr preferRelativeResize="0"/>
          <p:nvPr/>
        </p:nvPicPr>
        <p:blipFill>
          <a:blip r:embed="rId71">
            <a:alphaModFix/>
          </a:blip>
          <a:stretch>
            <a:fillRect/>
          </a:stretch>
        </p:blipFill>
        <p:spPr>
          <a:xfrm>
            <a:off x="966825" y="43982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3"/>
          <p:cNvPicPr preferRelativeResize="0"/>
          <p:nvPr/>
        </p:nvPicPr>
        <p:blipFill>
          <a:blip r:embed="rId72">
            <a:alphaModFix/>
          </a:blip>
          <a:stretch>
            <a:fillRect/>
          </a:stretch>
        </p:blipFill>
        <p:spPr>
          <a:xfrm>
            <a:off x="696950" y="43982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3"/>
          <p:cNvPicPr preferRelativeResize="0"/>
          <p:nvPr/>
        </p:nvPicPr>
        <p:blipFill>
          <a:blip r:embed="rId73">
            <a:alphaModFix/>
          </a:blip>
          <a:stretch>
            <a:fillRect/>
          </a:stretch>
        </p:blipFill>
        <p:spPr>
          <a:xfrm>
            <a:off x="4477825" y="43015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3"/>
          <p:cNvPicPr preferRelativeResize="0"/>
          <p:nvPr/>
        </p:nvPicPr>
        <p:blipFill>
          <a:blip r:embed="rId74">
            <a:alphaModFix/>
          </a:blip>
          <a:stretch>
            <a:fillRect/>
          </a:stretch>
        </p:blipFill>
        <p:spPr>
          <a:xfrm>
            <a:off x="4768150" y="43015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3"/>
          <p:cNvPicPr preferRelativeResize="0"/>
          <p:nvPr/>
        </p:nvPicPr>
        <p:blipFill>
          <a:blip r:embed="rId75">
            <a:alphaModFix/>
          </a:blip>
          <a:stretch>
            <a:fillRect/>
          </a:stretch>
        </p:blipFill>
        <p:spPr>
          <a:xfrm>
            <a:off x="4224938" y="43015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3"/>
          <p:cNvPicPr preferRelativeResize="0"/>
          <p:nvPr/>
        </p:nvPicPr>
        <p:blipFill>
          <a:blip r:embed="rId76">
            <a:alphaModFix/>
          </a:blip>
          <a:stretch>
            <a:fillRect/>
          </a:stretch>
        </p:blipFill>
        <p:spPr>
          <a:xfrm>
            <a:off x="3533788" y="4070288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3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5369800" y="51345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3"/>
          <p:cNvPicPr preferRelativeResize="0"/>
          <p:nvPr/>
        </p:nvPicPr>
        <p:blipFill>
          <a:blip r:embed="rId77">
            <a:alphaModFix/>
          </a:blip>
          <a:stretch>
            <a:fillRect/>
          </a:stretch>
        </p:blipFill>
        <p:spPr>
          <a:xfrm>
            <a:off x="5541188" y="5150963"/>
            <a:ext cx="118800" cy="11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3"/>
          <p:cNvPicPr preferRelativeResize="0"/>
          <p:nvPr/>
        </p:nvPicPr>
        <p:blipFill>
          <a:blip r:embed="rId77">
            <a:alphaModFix/>
          </a:blip>
          <a:stretch>
            <a:fillRect/>
          </a:stretch>
        </p:blipFill>
        <p:spPr>
          <a:xfrm>
            <a:off x="5701788" y="5150963"/>
            <a:ext cx="118800" cy="11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3"/>
          <p:cNvPicPr preferRelativeResize="0"/>
          <p:nvPr/>
        </p:nvPicPr>
        <p:blipFill>
          <a:blip r:embed="rId45">
            <a:alphaModFix/>
          </a:blip>
          <a:stretch>
            <a:fillRect/>
          </a:stretch>
        </p:blipFill>
        <p:spPr>
          <a:xfrm>
            <a:off x="1757613" y="51509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3"/>
          <p:cNvPicPr preferRelativeResize="0"/>
          <p:nvPr/>
        </p:nvPicPr>
        <p:blipFill>
          <a:blip r:embed="rId46">
            <a:alphaModFix/>
          </a:blip>
          <a:stretch>
            <a:fillRect/>
          </a:stretch>
        </p:blipFill>
        <p:spPr>
          <a:xfrm>
            <a:off x="1959625" y="51509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13"/>
          <p:cNvPicPr preferRelativeResize="0"/>
          <p:nvPr/>
        </p:nvPicPr>
        <p:blipFill>
          <a:blip r:embed="rId47">
            <a:alphaModFix/>
          </a:blip>
          <a:stretch>
            <a:fillRect/>
          </a:stretch>
        </p:blipFill>
        <p:spPr>
          <a:xfrm>
            <a:off x="2161663" y="51509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3"/>
          <p:cNvPicPr preferRelativeResize="0"/>
          <p:nvPr/>
        </p:nvPicPr>
        <p:blipFill>
          <a:blip r:embed="rId48">
            <a:alphaModFix/>
          </a:blip>
          <a:stretch>
            <a:fillRect/>
          </a:stretch>
        </p:blipFill>
        <p:spPr>
          <a:xfrm>
            <a:off x="1345575" y="53525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13"/>
          <p:cNvPicPr preferRelativeResize="0"/>
          <p:nvPr/>
        </p:nvPicPr>
        <p:blipFill>
          <a:blip r:embed="rId49">
            <a:alphaModFix/>
          </a:blip>
          <a:stretch>
            <a:fillRect/>
          </a:stretch>
        </p:blipFill>
        <p:spPr>
          <a:xfrm>
            <a:off x="1569900" y="53525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3"/>
          <p:cNvPicPr preferRelativeResize="0"/>
          <p:nvPr/>
        </p:nvPicPr>
        <p:blipFill>
          <a:blip r:embed="rId50">
            <a:alphaModFix/>
          </a:blip>
          <a:stretch>
            <a:fillRect/>
          </a:stretch>
        </p:blipFill>
        <p:spPr>
          <a:xfrm>
            <a:off x="1753625" y="53525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13"/>
          <p:cNvPicPr preferRelativeResize="0"/>
          <p:nvPr/>
        </p:nvPicPr>
        <p:blipFill>
          <a:blip r:embed="rId51">
            <a:alphaModFix/>
          </a:blip>
          <a:stretch>
            <a:fillRect/>
          </a:stretch>
        </p:blipFill>
        <p:spPr>
          <a:xfrm>
            <a:off x="1957650" y="53525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13"/>
          <p:cNvPicPr preferRelativeResize="0"/>
          <p:nvPr/>
        </p:nvPicPr>
        <p:blipFill>
          <a:blip r:embed="rId52">
            <a:alphaModFix/>
          </a:blip>
          <a:stretch>
            <a:fillRect/>
          </a:stretch>
        </p:blipFill>
        <p:spPr>
          <a:xfrm>
            <a:off x="2161663" y="53525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13"/>
          <p:cNvPicPr preferRelativeResize="0"/>
          <p:nvPr/>
        </p:nvPicPr>
        <p:blipFill>
          <a:blip r:embed="rId53">
            <a:alphaModFix/>
          </a:blip>
          <a:stretch>
            <a:fillRect/>
          </a:stretch>
        </p:blipFill>
        <p:spPr>
          <a:xfrm>
            <a:off x="1353588" y="51509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13"/>
          <p:cNvPicPr preferRelativeResize="0"/>
          <p:nvPr/>
        </p:nvPicPr>
        <p:blipFill>
          <a:blip r:embed="rId55">
            <a:alphaModFix/>
          </a:blip>
          <a:stretch>
            <a:fillRect/>
          </a:stretch>
        </p:blipFill>
        <p:spPr>
          <a:xfrm>
            <a:off x="1569913" y="51509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13"/>
          <p:cNvPicPr preferRelativeResize="0"/>
          <p:nvPr/>
        </p:nvPicPr>
        <p:blipFill>
          <a:blip r:embed="rId38">
            <a:alphaModFix/>
          </a:blip>
          <a:stretch>
            <a:fillRect/>
          </a:stretch>
        </p:blipFill>
        <p:spPr>
          <a:xfrm>
            <a:off x="7495725" y="515097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13"/>
          <p:cNvPicPr preferRelativeResize="0"/>
          <p:nvPr/>
        </p:nvPicPr>
        <p:blipFill>
          <a:blip r:embed="rId39">
            <a:alphaModFix/>
          </a:blip>
          <a:stretch>
            <a:fillRect/>
          </a:stretch>
        </p:blipFill>
        <p:spPr>
          <a:xfrm>
            <a:off x="3702825" y="30169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13"/>
          <p:cNvPicPr preferRelativeResize="0"/>
          <p:nvPr/>
        </p:nvPicPr>
        <p:blipFill>
          <a:blip r:embed="rId40">
            <a:alphaModFix/>
          </a:blip>
          <a:stretch>
            <a:fillRect/>
          </a:stretch>
        </p:blipFill>
        <p:spPr>
          <a:xfrm>
            <a:off x="6722600" y="53345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13"/>
          <p:cNvPicPr preferRelativeResize="0"/>
          <p:nvPr/>
        </p:nvPicPr>
        <p:blipFill>
          <a:blip r:embed="rId41">
            <a:alphaModFix/>
          </a:blip>
          <a:stretch>
            <a:fillRect/>
          </a:stretch>
        </p:blipFill>
        <p:spPr>
          <a:xfrm>
            <a:off x="7251350" y="53752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13"/>
          <p:cNvPicPr preferRelativeResize="0"/>
          <p:nvPr/>
        </p:nvPicPr>
        <p:blipFill>
          <a:blip r:embed="rId42">
            <a:alphaModFix/>
          </a:blip>
          <a:stretch>
            <a:fillRect/>
          </a:stretch>
        </p:blipFill>
        <p:spPr>
          <a:xfrm>
            <a:off x="7006975" y="53885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13"/>
          <p:cNvPicPr preferRelativeResize="0"/>
          <p:nvPr/>
        </p:nvPicPr>
        <p:blipFill>
          <a:blip r:embed="rId43">
            <a:alphaModFix/>
          </a:blip>
          <a:stretch>
            <a:fillRect/>
          </a:stretch>
        </p:blipFill>
        <p:spPr>
          <a:xfrm>
            <a:off x="6967775" y="51689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13"/>
          <p:cNvPicPr preferRelativeResize="0"/>
          <p:nvPr/>
        </p:nvPicPr>
        <p:blipFill>
          <a:blip r:embed="rId44">
            <a:alphaModFix/>
          </a:blip>
          <a:stretch>
            <a:fillRect/>
          </a:stretch>
        </p:blipFill>
        <p:spPr>
          <a:xfrm>
            <a:off x="7231738" y="51689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13"/>
          <p:cNvPicPr preferRelativeResize="0"/>
          <p:nvPr/>
        </p:nvPicPr>
        <p:blipFill>
          <a:blip r:embed="rId54">
            <a:alphaModFix/>
          </a:blip>
          <a:stretch>
            <a:fillRect/>
          </a:stretch>
        </p:blipFill>
        <p:spPr>
          <a:xfrm>
            <a:off x="283163" y="555417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13"/>
          <p:cNvPicPr preferRelativeResize="0"/>
          <p:nvPr/>
        </p:nvPicPr>
        <p:blipFill>
          <a:blip r:embed="rId56">
            <a:alphaModFix/>
          </a:blip>
          <a:stretch>
            <a:fillRect/>
          </a:stretch>
        </p:blipFill>
        <p:spPr>
          <a:xfrm>
            <a:off x="564500" y="555615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13"/>
          <p:cNvPicPr preferRelativeResize="0"/>
          <p:nvPr/>
        </p:nvPicPr>
        <p:blipFill>
          <a:blip r:embed="rId58">
            <a:alphaModFix/>
          </a:blip>
          <a:stretch>
            <a:fillRect/>
          </a:stretch>
        </p:blipFill>
        <p:spPr>
          <a:xfrm>
            <a:off x="1385950" y="556157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13"/>
          <p:cNvPicPr preferRelativeResize="0"/>
          <p:nvPr/>
        </p:nvPicPr>
        <p:blipFill>
          <a:blip r:embed="rId71">
            <a:alphaModFix/>
          </a:blip>
          <a:stretch>
            <a:fillRect/>
          </a:stretch>
        </p:blipFill>
        <p:spPr>
          <a:xfrm>
            <a:off x="1095888" y="539605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13"/>
          <p:cNvPicPr preferRelativeResize="0"/>
          <p:nvPr/>
        </p:nvPicPr>
        <p:blipFill>
          <a:blip r:embed="rId72">
            <a:alphaModFix/>
          </a:blip>
          <a:stretch>
            <a:fillRect/>
          </a:stretch>
        </p:blipFill>
        <p:spPr>
          <a:xfrm>
            <a:off x="830200" y="549975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13"/>
          <p:cNvPicPr preferRelativeResize="0"/>
          <p:nvPr/>
        </p:nvPicPr>
        <p:blipFill>
          <a:blip r:embed="rId55">
            <a:alphaModFix/>
          </a:blip>
          <a:stretch>
            <a:fillRect/>
          </a:stretch>
        </p:blipFill>
        <p:spPr>
          <a:xfrm>
            <a:off x="4154063" y="212992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13"/>
          <p:cNvPicPr preferRelativeResize="0"/>
          <p:nvPr/>
        </p:nvPicPr>
        <p:blipFill>
          <a:blip r:embed="rId59">
            <a:alphaModFix/>
          </a:blip>
          <a:stretch>
            <a:fillRect/>
          </a:stretch>
        </p:blipFill>
        <p:spPr>
          <a:xfrm>
            <a:off x="2429675" y="5396050"/>
            <a:ext cx="237600" cy="23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05675" y="5277238"/>
            <a:ext cx="3376800" cy="6826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65500" y="-226825"/>
            <a:ext cx="3376026" cy="6732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936025" y="101917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-936025" y="13536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0298300" y="26670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14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-936025" y="73615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14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-936037" y="1688013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14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10745013" y="304787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14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3108238" y="50805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14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-936037" y="3026109"/>
            <a:ext cx="237600" cy="225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14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3808363" y="5039638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14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4571988" y="5080488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4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5110600" y="51345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14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-606137" y="33042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4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-936037" y="3341988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14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-936025" y="3715638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14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-599954" y="3715638"/>
            <a:ext cx="225257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14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-659312" y="3026109"/>
            <a:ext cx="237600" cy="225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14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-659312" y="2762446"/>
            <a:ext cx="237600" cy="225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14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-575762" y="103990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14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-936037" y="197105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14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5058175" y="41022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14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3259250" y="43015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14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3533800" y="43015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14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3808375" y="43015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14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-290412" y="1339688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14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-287887" y="103990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14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-575750" y="1931363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14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-575762" y="738125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14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-558487" y="382375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Google Shape;190;p14"/>
          <p:cNvPicPr preferRelativeResize="0"/>
          <p:nvPr/>
        </p:nvPicPr>
        <p:blipFill>
          <a:blip r:embed="rId34">
            <a:alphaModFix/>
          </a:blip>
          <a:stretch>
            <a:fillRect/>
          </a:stretch>
        </p:blipFill>
        <p:spPr>
          <a:xfrm>
            <a:off x="-305937" y="1668388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p14"/>
          <p:cNvPicPr preferRelativeResize="0"/>
          <p:nvPr/>
        </p:nvPicPr>
        <p:blipFill>
          <a:blip r:embed="rId35">
            <a:alphaModFix/>
          </a:blip>
          <a:stretch>
            <a:fillRect/>
          </a:stretch>
        </p:blipFill>
        <p:spPr>
          <a:xfrm>
            <a:off x="5240200" y="48642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14"/>
          <p:cNvPicPr preferRelativeResize="0"/>
          <p:nvPr/>
        </p:nvPicPr>
        <p:blipFill>
          <a:blip r:embed="rId36">
            <a:alphaModFix/>
          </a:blip>
          <a:stretch>
            <a:fillRect/>
          </a:stretch>
        </p:blipFill>
        <p:spPr>
          <a:xfrm>
            <a:off x="-575762" y="1634213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14"/>
          <p:cNvPicPr preferRelativeResize="0"/>
          <p:nvPr/>
        </p:nvPicPr>
        <p:blipFill>
          <a:blip r:embed="rId37">
            <a:alphaModFix/>
          </a:blip>
          <a:stretch>
            <a:fillRect/>
          </a:stretch>
        </p:blipFill>
        <p:spPr>
          <a:xfrm>
            <a:off x="-570695" y="1341675"/>
            <a:ext cx="227489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14"/>
          <p:cNvPicPr preferRelativeResize="0"/>
          <p:nvPr/>
        </p:nvPicPr>
        <p:blipFill>
          <a:blip r:embed="rId38">
            <a:alphaModFix/>
          </a:blip>
          <a:stretch>
            <a:fillRect/>
          </a:stretch>
        </p:blipFill>
        <p:spPr>
          <a:xfrm>
            <a:off x="4283675" y="5080488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Google Shape;195;p14"/>
          <p:cNvPicPr preferRelativeResize="0"/>
          <p:nvPr/>
        </p:nvPicPr>
        <p:blipFill>
          <a:blip r:embed="rId39">
            <a:alphaModFix/>
          </a:blip>
          <a:stretch>
            <a:fillRect/>
          </a:stretch>
        </p:blipFill>
        <p:spPr>
          <a:xfrm>
            <a:off x="7313800" y="672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14"/>
          <p:cNvPicPr preferRelativeResize="0"/>
          <p:nvPr/>
        </p:nvPicPr>
        <p:blipFill>
          <a:blip r:embed="rId40">
            <a:alphaModFix/>
          </a:blip>
          <a:stretch>
            <a:fillRect/>
          </a:stretch>
        </p:blipFill>
        <p:spPr>
          <a:xfrm>
            <a:off x="6530875" y="852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14"/>
          <p:cNvPicPr preferRelativeResize="0"/>
          <p:nvPr/>
        </p:nvPicPr>
        <p:blipFill>
          <a:blip r:embed="rId41">
            <a:alphaModFix/>
          </a:blip>
          <a:stretch>
            <a:fillRect/>
          </a:stretch>
        </p:blipFill>
        <p:spPr>
          <a:xfrm>
            <a:off x="6540675" y="2508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14"/>
          <p:cNvPicPr preferRelativeResize="0"/>
          <p:nvPr/>
        </p:nvPicPr>
        <p:blipFill>
          <a:blip r:embed="rId42">
            <a:alphaModFix/>
          </a:blip>
          <a:stretch>
            <a:fillRect/>
          </a:stretch>
        </p:blipFill>
        <p:spPr>
          <a:xfrm>
            <a:off x="7069425" y="29142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Google Shape;199;p14"/>
          <p:cNvPicPr preferRelativeResize="0"/>
          <p:nvPr/>
        </p:nvPicPr>
        <p:blipFill>
          <a:blip r:embed="rId43">
            <a:alphaModFix/>
          </a:blip>
          <a:stretch>
            <a:fillRect/>
          </a:stretch>
        </p:blipFill>
        <p:spPr>
          <a:xfrm>
            <a:off x="6825050" y="3048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p14"/>
          <p:cNvPicPr preferRelativeResize="0"/>
          <p:nvPr/>
        </p:nvPicPr>
        <p:blipFill>
          <a:blip r:embed="rId44">
            <a:alphaModFix/>
          </a:blip>
          <a:stretch>
            <a:fillRect/>
          </a:stretch>
        </p:blipFill>
        <p:spPr>
          <a:xfrm>
            <a:off x="6785850" y="852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14"/>
          <p:cNvPicPr preferRelativeResize="0"/>
          <p:nvPr/>
        </p:nvPicPr>
        <p:blipFill>
          <a:blip r:embed="rId45">
            <a:alphaModFix/>
          </a:blip>
          <a:stretch>
            <a:fillRect/>
          </a:stretch>
        </p:blipFill>
        <p:spPr>
          <a:xfrm>
            <a:off x="7049813" y="852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14"/>
          <p:cNvPicPr preferRelativeResize="0"/>
          <p:nvPr/>
        </p:nvPicPr>
        <p:blipFill>
          <a:blip r:embed="rId46">
            <a:alphaModFix/>
          </a:blip>
          <a:stretch>
            <a:fillRect/>
          </a:stretch>
        </p:blipFill>
        <p:spPr>
          <a:xfrm>
            <a:off x="2066425" y="762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14"/>
          <p:cNvPicPr preferRelativeResize="0"/>
          <p:nvPr/>
        </p:nvPicPr>
        <p:blipFill>
          <a:blip r:embed="rId47">
            <a:alphaModFix/>
          </a:blip>
          <a:stretch>
            <a:fillRect/>
          </a:stretch>
        </p:blipFill>
        <p:spPr>
          <a:xfrm>
            <a:off x="2268438" y="762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14"/>
          <p:cNvPicPr preferRelativeResize="0"/>
          <p:nvPr/>
        </p:nvPicPr>
        <p:blipFill>
          <a:blip r:embed="rId48">
            <a:alphaModFix/>
          </a:blip>
          <a:stretch>
            <a:fillRect/>
          </a:stretch>
        </p:blipFill>
        <p:spPr>
          <a:xfrm>
            <a:off x="2470475" y="762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14"/>
          <p:cNvPicPr preferRelativeResize="0"/>
          <p:nvPr/>
        </p:nvPicPr>
        <p:blipFill>
          <a:blip r:embed="rId49">
            <a:alphaModFix/>
          </a:blip>
          <a:stretch>
            <a:fillRect/>
          </a:stretch>
        </p:blipFill>
        <p:spPr>
          <a:xfrm>
            <a:off x="1654388" y="2778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14"/>
          <p:cNvPicPr preferRelativeResize="0"/>
          <p:nvPr/>
        </p:nvPicPr>
        <p:blipFill>
          <a:blip r:embed="rId50">
            <a:alphaModFix/>
          </a:blip>
          <a:stretch>
            <a:fillRect/>
          </a:stretch>
        </p:blipFill>
        <p:spPr>
          <a:xfrm>
            <a:off x="1878713" y="2778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14"/>
          <p:cNvPicPr preferRelativeResize="0"/>
          <p:nvPr/>
        </p:nvPicPr>
        <p:blipFill>
          <a:blip r:embed="rId51">
            <a:alphaModFix/>
          </a:blip>
          <a:stretch>
            <a:fillRect/>
          </a:stretch>
        </p:blipFill>
        <p:spPr>
          <a:xfrm>
            <a:off x="2062438" y="2778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14"/>
          <p:cNvPicPr preferRelativeResize="0"/>
          <p:nvPr/>
        </p:nvPicPr>
        <p:blipFill>
          <a:blip r:embed="rId52">
            <a:alphaModFix/>
          </a:blip>
          <a:stretch>
            <a:fillRect/>
          </a:stretch>
        </p:blipFill>
        <p:spPr>
          <a:xfrm>
            <a:off x="2266463" y="2778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14"/>
          <p:cNvPicPr preferRelativeResize="0"/>
          <p:nvPr/>
        </p:nvPicPr>
        <p:blipFill>
          <a:blip r:embed="rId53">
            <a:alphaModFix/>
          </a:blip>
          <a:stretch>
            <a:fillRect/>
          </a:stretch>
        </p:blipFill>
        <p:spPr>
          <a:xfrm>
            <a:off x="2470475" y="2778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14"/>
          <p:cNvPicPr preferRelativeResize="0"/>
          <p:nvPr/>
        </p:nvPicPr>
        <p:blipFill>
          <a:blip r:embed="rId54">
            <a:alphaModFix/>
          </a:blip>
          <a:stretch>
            <a:fillRect/>
          </a:stretch>
        </p:blipFill>
        <p:spPr>
          <a:xfrm>
            <a:off x="1662400" y="762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14"/>
          <p:cNvPicPr preferRelativeResize="0"/>
          <p:nvPr/>
        </p:nvPicPr>
        <p:blipFill>
          <a:blip r:embed="rId55">
            <a:alphaModFix/>
          </a:blip>
          <a:stretch>
            <a:fillRect/>
          </a:stretch>
        </p:blipFill>
        <p:spPr>
          <a:xfrm>
            <a:off x="133913" y="43242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14"/>
          <p:cNvPicPr preferRelativeResize="0"/>
          <p:nvPr/>
        </p:nvPicPr>
        <p:blipFill>
          <a:blip r:embed="rId56">
            <a:alphaModFix/>
          </a:blip>
          <a:stretch>
            <a:fillRect/>
          </a:stretch>
        </p:blipFill>
        <p:spPr>
          <a:xfrm>
            <a:off x="1878725" y="762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14"/>
          <p:cNvPicPr preferRelativeResize="0"/>
          <p:nvPr/>
        </p:nvPicPr>
        <p:blipFill>
          <a:blip r:embed="rId57">
            <a:alphaModFix/>
          </a:blip>
          <a:stretch>
            <a:fillRect/>
          </a:stretch>
        </p:blipFill>
        <p:spPr>
          <a:xfrm>
            <a:off x="415250" y="434400"/>
            <a:ext cx="237600" cy="23364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14" name="Google Shape;214;p14"/>
          <p:cNvGrpSpPr/>
          <p:nvPr/>
        </p:nvGrpSpPr>
        <p:grpSpPr>
          <a:xfrm>
            <a:off x="2862350" y="352663"/>
            <a:ext cx="315888" cy="320265"/>
            <a:chOff x="3340900" y="1558750"/>
            <a:chExt cx="315888" cy="320265"/>
          </a:xfrm>
        </p:grpSpPr>
        <p:pic>
          <p:nvPicPr>
            <p:cNvPr id="215" name="Google Shape;215;p14"/>
            <p:cNvPicPr preferRelativeResize="0"/>
            <p:nvPr/>
          </p:nvPicPr>
          <p:blipFill>
            <a:blip r:embed="rId58">
              <a:alphaModFix/>
            </a:blip>
            <a:stretch>
              <a:fillRect/>
            </a:stretch>
          </p:blipFill>
          <p:spPr>
            <a:xfrm>
              <a:off x="3419188" y="1645375"/>
              <a:ext cx="237600" cy="23364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6" name="Google Shape;216;p14"/>
            <p:cNvSpPr txBox="1"/>
            <p:nvPr/>
          </p:nvSpPr>
          <p:spPr>
            <a:xfrm>
              <a:off x="3340900" y="1558750"/>
              <a:ext cx="273600" cy="225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500">
                  <a:solidFill>
                    <a:schemeClr val="dk1"/>
                  </a:solidFill>
                </a:rPr>
                <a:t>LR</a:t>
              </a:r>
              <a:endParaRPr b="1" sz="500">
                <a:solidFill>
                  <a:schemeClr val="dk1"/>
                </a:solidFill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500">
                  <a:solidFill>
                    <a:schemeClr val="dk1"/>
                  </a:solidFill>
                </a:rPr>
                <a:t>6</a:t>
              </a:r>
              <a:endParaRPr b="1" sz="500">
                <a:solidFill>
                  <a:schemeClr val="dk1"/>
                </a:solidFill>
              </a:endParaRPr>
            </a:p>
          </p:txBody>
        </p:sp>
      </p:grpSp>
      <p:pic>
        <p:nvPicPr>
          <p:cNvPr id="217" name="Google Shape;217;p14"/>
          <p:cNvPicPr preferRelativeResize="0"/>
          <p:nvPr/>
        </p:nvPicPr>
        <p:blipFill>
          <a:blip r:embed="rId59">
            <a:alphaModFix/>
          </a:blip>
          <a:stretch>
            <a:fillRect/>
          </a:stretch>
        </p:blipFill>
        <p:spPr>
          <a:xfrm>
            <a:off x="1236700" y="43982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14"/>
          <p:cNvPicPr preferRelativeResize="0"/>
          <p:nvPr/>
        </p:nvPicPr>
        <p:blipFill>
          <a:blip r:embed="rId60">
            <a:alphaModFix/>
          </a:blip>
          <a:stretch>
            <a:fillRect/>
          </a:stretch>
        </p:blipFill>
        <p:spPr>
          <a:xfrm>
            <a:off x="593588" y="51435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14"/>
          <p:cNvPicPr preferRelativeResize="0"/>
          <p:nvPr/>
        </p:nvPicPr>
        <p:blipFill>
          <a:blip r:embed="rId61">
            <a:alphaModFix/>
          </a:blip>
          <a:stretch>
            <a:fillRect/>
          </a:stretch>
        </p:blipFill>
        <p:spPr>
          <a:xfrm>
            <a:off x="283175" y="51435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Google Shape;220;p14"/>
          <p:cNvPicPr preferRelativeResize="0"/>
          <p:nvPr/>
        </p:nvPicPr>
        <p:blipFill>
          <a:blip r:embed="rId62">
            <a:alphaModFix/>
          </a:blip>
          <a:stretch>
            <a:fillRect/>
          </a:stretch>
        </p:blipFill>
        <p:spPr>
          <a:xfrm>
            <a:off x="879025" y="51435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14"/>
          <p:cNvPicPr preferRelativeResize="0"/>
          <p:nvPr/>
        </p:nvPicPr>
        <p:blipFill>
          <a:blip r:embed="rId63">
            <a:alphaModFix/>
          </a:blip>
          <a:stretch>
            <a:fillRect/>
          </a:stretch>
        </p:blipFill>
        <p:spPr>
          <a:xfrm>
            <a:off x="4355588" y="1968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p14"/>
          <p:cNvPicPr preferRelativeResize="0"/>
          <p:nvPr/>
        </p:nvPicPr>
        <p:blipFill>
          <a:blip r:embed="rId64">
            <a:alphaModFix/>
          </a:blip>
          <a:stretch>
            <a:fillRect/>
          </a:stretch>
        </p:blipFill>
        <p:spPr>
          <a:xfrm>
            <a:off x="4453200" y="312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p14"/>
          <p:cNvPicPr preferRelativeResize="0"/>
          <p:nvPr/>
        </p:nvPicPr>
        <p:blipFill>
          <a:blip r:embed="rId65">
            <a:alphaModFix/>
          </a:blip>
          <a:stretch>
            <a:fillRect/>
          </a:stretch>
        </p:blipFill>
        <p:spPr>
          <a:xfrm>
            <a:off x="-287875" y="73615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14"/>
          <p:cNvPicPr preferRelativeResize="0"/>
          <p:nvPr/>
        </p:nvPicPr>
        <p:blipFill>
          <a:blip r:embed="rId66">
            <a:alphaModFix/>
          </a:blip>
          <a:stretch>
            <a:fillRect/>
          </a:stretch>
        </p:blipFill>
        <p:spPr>
          <a:xfrm>
            <a:off x="641425" y="852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" name="Google Shape;225;p14"/>
          <p:cNvPicPr preferRelativeResize="0"/>
          <p:nvPr/>
        </p:nvPicPr>
        <p:blipFill>
          <a:blip r:embed="rId67">
            <a:alphaModFix/>
          </a:blip>
          <a:stretch>
            <a:fillRect/>
          </a:stretch>
        </p:blipFill>
        <p:spPr>
          <a:xfrm>
            <a:off x="981750" y="672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" name="Google Shape;226;p14"/>
          <p:cNvPicPr preferRelativeResize="0"/>
          <p:nvPr/>
        </p:nvPicPr>
        <p:blipFill>
          <a:blip r:embed="rId68">
            <a:alphaModFix/>
          </a:blip>
          <a:stretch>
            <a:fillRect/>
          </a:stretch>
        </p:blipFill>
        <p:spPr>
          <a:xfrm>
            <a:off x="1322075" y="852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" name="Google Shape;227;p14"/>
          <p:cNvPicPr preferRelativeResize="0"/>
          <p:nvPr/>
        </p:nvPicPr>
        <p:blipFill>
          <a:blip r:embed="rId69">
            <a:alphaModFix/>
          </a:blip>
          <a:stretch>
            <a:fillRect/>
          </a:stretch>
        </p:blipFill>
        <p:spPr>
          <a:xfrm>
            <a:off x="3832425" y="549975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Google Shape;228;p14"/>
          <p:cNvPicPr preferRelativeResize="0"/>
          <p:nvPr/>
        </p:nvPicPr>
        <p:blipFill>
          <a:blip r:embed="rId70">
            <a:alphaModFix/>
          </a:blip>
          <a:stretch>
            <a:fillRect/>
          </a:stretch>
        </p:blipFill>
        <p:spPr>
          <a:xfrm>
            <a:off x="3873650" y="5318100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p14"/>
          <p:cNvPicPr preferRelativeResize="0"/>
          <p:nvPr/>
        </p:nvPicPr>
        <p:blipFill>
          <a:blip r:embed="rId71">
            <a:alphaModFix/>
          </a:blip>
          <a:stretch>
            <a:fillRect/>
          </a:stretch>
        </p:blipFill>
        <p:spPr>
          <a:xfrm>
            <a:off x="-936025" y="274877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14"/>
          <p:cNvPicPr preferRelativeResize="0"/>
          <p:nvPr/>
        </p:nvPicPr>
        <p:blipFill>
          <a:blip r:embed="rId72">
            <a:alphaModFix/>
          </a:blip>
          <a:stretch>
            <a:fillRect/>
          </a:stretch>
        </p:blipFill>
        <p:spPr>
          <a:xfrm>
            <a:off x="966825" y="43982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14"/>
          <p:cNvPicPr preferRelativeResize="0"/>
          <p:nvPr/>
        </p:nvPicPr>
        <p:blipFill>
          <a:blip r:embed="rId73">
            <a:alphaModFix/>
          </a:blip>
          <a:stretch>
            <a:fillRect/>
          </a:stretch>
        </p:blipFill>
        <p:spPr>
          <a:xfrm>
            <a:off x="696950" y="43982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Google Shape;232;p14"/>
          <p:cNvPicPr preferRelativeResize="0"/>
          <p:nvPr/>
        </p:nvPicPr>
        <p:blipFill>
          <a:blip r:embed="rId74">
            <a:alphaModFix/>
          </a:blip>
          <a:stretch>
            <a:fillRect/>
          </a:stretch>
        </p:blipFill>
        <p:spPr>
          <a:xfrm>
            <a:off x="4477825" y="43015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Google Shape;233;p14"/>
          <p:cNvPicPr preferRelativeResize="0"/>
          <p:nvPr/>
        </p:nvPicPr>
        <p:blipFill>
          <a:blip r:embed="rId75">
            <a:alphaModFix/>
          </a:blip>
          <a:stretch>
            <a:fillRect/>
          </a:stretch>
        </p:blipFill>
        <p:spPr>
          <a:xfrm>
            <a:off x="4768150" y="43015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14"/>
          <p:cNvPicPr preferRelativeResize="0"/>
          <p:nvPr/>
        </p:nvPicPr>
        <p:blipFill>
          <a:blip r:embed="rId76">
            <a:alphaModFix/>
          </a:blip>
          <a:stretch>
            <a:fillRect/>
          </a:stretch>
        </p:blipFill>
        <p:spPr>
          <a:xfrm>
            <a:off x="4224938" y="43015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p14"/>
          <p:cNvPicPr preferRelativeResize="0"/>
          <p:nvPr/>
        </p:nvPicPr>
        <p:blipFill>
          <a:blip r:embed="rId77">
            <a:alphaModFix/>
          </a:blip>
          <a:stretch>
            <a:fillRect/>
          </a:stretch>
        </p:blipFill>
        <p:spPr>
          <a:xfrm>
            <a:off x="3533788" y="5039638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Google Shape;236;p14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5369800" y="51345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7" name="Google Shape;237;p14"/>
          <p:cNvPicPr preferRelativeResize="0"/>
          <p:nvPr/>
        </p:nvPicPr>
        <p:blipFill>
          <a:blip r:embed="rId78">
            <a:alphaModFix/>
          </a:blip>
          <a:stretch>
            <a:fillRect/>
          </a:stretch>
        </p:blipFill>
        <p:spPr>
          <a:xfrm>
            <a:off x="5541188" y="5150963"/>
            <a:ext cx="118800" cy="11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14"/>
          <p:cNvPicPr preferRelativeResize="0"/>
          <p:nvPr/>
        </p:nvPicPr>
        <p:blipFill>
          <a:blip r:embed="rId78">
            <a:alphaModFix/>
          </a:blip>
          <a:stretch>
            <a:fillRect/>
          </a:stretch>
        </p:blipFill>
        <p:spPr>
          <a:xfrm>
            <a:off x="5701788" y="5150963"/>
            <a:ext cx="118800" cy="11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14"/>
          <p:cNvPicPr preferRelativeResize="0"/>
          <p:nvPr/>
        </p:nvPicPr>
        <p:blipFill>
          <a:blip r:embed="rId46">
            <a:alphaModFix/>
          </a:blip>
          <a:stretch>
            <a:fillRect/>
          </a:stretch>
        </p:blipFill>
        <p:spPr>
          <a:xfrm>
            <a:off x="1757613" y="51509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14"/>
          <p:cNvPicPr preferRelativeResize="0"/>
          <p:nvPr/>
        </p:nvPicPr>
        <p:blipFill>
          <a:blip r:embed="rId47">
            <a:alphaModFix/>
          </a:blip>
          <a:stretch>
            <a:fillRect/>
          </a:stretch>
        </p:blipFill>
        <p:spPr>
          <a:xfrm>
            <a:off x="1959625" y="51509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14"/>
          <p:cNvPicPr preferRelativeResize="0"/>
          <p:nvPr/>
        </p:nvPicPr>
        <p:blipFill>
          <a:blip r:embed="rId48">
            <a:alphaModFix/>
          </a:blip>
          <a:stretch>
            <a:fillRect/>
          </a:stretch>
        </p:blipFill>
        <p:spPr>
          <a:xfrm>
            <a:off x="2161663" y="51509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14"/>
          <p:cNvPicPr preferRelativeResize="0"/>
          <p:nvPr/>
        </p:nvPicPr>
        <p:blipFill>
          <a:blip r:embed="rId49">
            <a:alphaModFix/>
          </a:blip>
          <a:stretch>
            <a:fillRect/>
          </a:stretch>
        </p:blipFill>
        <p:spPr>
          <a:xfrm>
            <a:off x="1345575" y="53525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14"/>
          <p:cNvPicPr preferRelativeResize="0"/>
          <p:nvPr/>
        </p:nvPicPr>
        <p:blipFill>
          <a:blip r:embed="rId50">
            <a:alphaModFix/>
          </a:blip>
          <a:stretch>
            <a:fillRect/>
          </a:stretch>
        </p:blipFill>
        <p:spPr>
          <a:xfrm>
            <a:off x="1569900" y="53525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14"/>
          <p:cNvPicPr preferRelativeResize="0"/>
          <p:nvPr/>
        </p:nvPicPr>
        <p:blipFill>
          <a:blip r:embed="rId51">
            <a:alphaModFix/>
          </a:blip>
          <a:stretch>
            <a:fillRect/>
          </a:stretch>
        </p:blipFill>
        <p:spPr>
          <a:xfrm>
            <a:off x="1753625" y="53525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14"/>
          <p:cNvPicPr preferRelativeResize="0"/>
          <p:nvPr/>
        </p:nvPicPr>
        <p:blipFill>
          <a:blip r:embed="rId52">
            <a:alphaModFix/>
          </a:blip>
          <a:stretch>
            <a:fillRect/>
          </a:stretch>
        </p:blipFill>
        <p:spPr>
          <a:xfrm>
            <a:off x="1957650" y="53525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14"/>
          <p:cNvPicPr preferRelativeResize="0"/>
          <p:nvPr/>
        </p:nvPicPr>
        <p:blipFill>
          <a:blip r:embed="rId53">
            <a:alphaModFix/>
          </a:blip>
          <a:stretch>
            <a:fillRect/>
          </a:stretch>
        </p:blipFill>
        <p:spPr>
          <a:xfrm>
            <a:off x="2161663" y="53525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Google Shape;247;p14"/>
          <p:cNvPicPr preferRelativeResize="0"/>
          <p:nvPr/>
        </p:nvPicPr>
        <p:blipFill>
          <a:blip r:embed="rId54">
            <a:alphaModFix/>
          </a:blip>
          <a:stretch>
            <a:fillRect/>
          </a:stretch>
        </p:blipFill>
        <p:spPr>
          <a:xfrm>
            <a:off x="1353588" y="51509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Google Shape;248;p14"/>
          <p:cNvPicPr preferRelativeResize="0"/>
          <p:nvPr/>
        </p:nvPicPr>
        <p:blipFill>
          <a:blip r:embed="rId56">
            <a:alphaModFix/>
          </a:blip>
          <a:stretch>
            <a:fillRect/>
          </a:stretch>
        </p:blipFill>
        <p:spPr>
          <a:xfrm>
            <a:off x="1569913" y="51509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Google Shape;249;p14"/>
          <p:cNvPicPr preferRelativeResize="0"/>
          <p:nvPr/>
        </p:nvPicPr>
        <p:blipFill>
          <a:blip r:embed="rId39">
            <a:alphaModFix/>
          </a:blip>
          <a:stretch>
            <a:fillRect/>
          </a:stretch>
        </p:blipFill>
        <p:spPr>
          <a:xfrm>
            <a:off x="7495725" y="515097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p14"/>
          <p:cNvPicPr preferRelativeResize="0"/>
          <p:nvPr/>
        </p:nvPicPr>
        <p:blipFill>
          <a:blip r:embed="rId40">
            <a:alphaModFix/>
          </a:blip>
          <a:stretch>
            <a:fillRect/>
          </a:stretch>
        </p:blipFill>
        <p:spPr>
          <a:xfrm>
            <a:off x="6712800" y="51689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1" name="Google Shape;251;p14"/>
          <p:cNvPicPr preferRelativeResize="0"/>
          <p:nvPr/>
        </p:nvPicPr>
        <p:blipFill>
          <a:blip r:embed="rId41">
            <a:alphaModFix/>
          </a:blip>
          <a:stretch>
            <a:fillRect/>
          </a:stretch>
        </p:blipFill>
        <p:spPr>
          <a:xfrm>
            <a:off x="6722600" y="53345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Google Shape;252;p14"/>
          <p:cNvPicPr preferRelativeResize="0"/>
          <p:nvPr/>
        </p:nvPicPr>
        <p:blipFill>
          <a:blip r:embed="rId42">
            <a:alphaModFix/>
          </a:blip>
          <a:stretch>
            <a:fillRect/>
          </a:stretch>
        </p:blipFill>
        <p:spPr>
          <a:xfrm>
            <a:off x="7251350" y="5375200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p14"/>
          <p:cNvPicPr preferRelativeResize="0"/>
          <p:nvPr/>
        </p:nvPicPr>
        <p:blipFill>
          <a:blip r:embed="rId43">
            <a:alphaModFix/>
          </a:blip>
          <a:stretch>
            <a:fillRect/>
          </a:stretch>
        </p:blipFill>
        <p:spPr>
          <a:xfrm>
            <a:off x="7006975" y="53885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14"/>
          <p:cNvPicPr preferRelativeResize="0"/>
          <p:nvPr/>
        </p:nvPicPr>
        <p:blipFill>
          <a:blip r:embed="rId44">
            <a:alphaModFix/>
          </a:blip>
          <a:stretch>
            <a:fillRect/>
          </a:stretch>
        </p:blipFill>
        <p:spPr>
          <a:xfrm>
            <a:off x="6967775" y="51689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p14"/>
          <p:cNvPicPr preferRelativeResize="0"/>
          <p:nvPr/>
        </p:nvPicPr>
        <p:blipFill>
          <a:blip r:embed="rId45">
            <a:alphaModFix/>
          </a:blip>
          <a:stretch>
            <a:fillRect/>
          </a:stretch>
        </p:blipFill>
        <p:spPr>
          <a:xfrm>
            <a:off x="7231738" y="5168975"/>
            <a:ext cx="129600" cy="1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6" name="Google Shape;256;p14"/>
          <p:cNvPicPr preferRelativeResize="0"/>
          <p:nvPr/>
        </p:nvPicPr>
        <p:blipFill>
          <a:blip r:embed="rId55">
            <a:alphaModFix/>
          </a:blip>
          <a:stretch>
            <a:fillRect/>
          </a:stretch>
        </p:blipFill>
        <p:spPr>
          <a:xfrm>
            <a:off x="283163" y="555417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Google Shape;257;p14"/>
          <p:cNvPicPr preferRelativeResize="0"/>
          <p:nvPr/>
        </p:nvPicPr>
        <p:blipFill>
          <a:blip r:embed="rId57">
            <a:alphaModFix/>
          </a:blip>
          <a:stretch>
            <a:fillRect/>
          </a:stretch>
        </p:blipFill>
        <p:spPr>
          <a:xfrm>
            <a:off x="564500" y="5556150"/>
            <a:ext cx="237600" cy="233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8" name="Google Shape;258;p14"/>
          <p:cNvPicPr preferRelativeResize="0"/>
          <p:nvPr/>
        </p:nvPicPr>
        <p:blipFill>
          <a:blip r:embed="rId59">
            <a:alphaModFix/>
          </a:blip>
          <a:stretch>
            <a:fillRect/>
          </a:stretch>
        </p:blipFill>
        <p:spPr>
          <a:xfrm>
            <a:off x="1385950" y="556157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9" name="Google Shape;259;p14"/>
          <p:cNvPicPr preferRelativeResize="0"/>
          <p:nvPr/>
        </p:nvPicPr>
        <p:blipFill>
          <a:blip r:embed="rId72">
            <a:alphaModFix/>
          </a:blip>
          <a:stretch>
            <a:fillRect/>
          </a:stretch>
        </p:blipFill>
        <p:spPr>
          <a:xfrm>
            <a:off x="1116075" y="5561575"/>
            <a:ext cx="237600" cy="23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0" name="Google Shape;260;p14"/>
          <p:cNvPicPr preferRelativeResize="0"/>
          <p:nvPr/>
        </p:nvPicPr>
        <p:blipFill>
          <a:blip r:embed="rId73">
            <a:alphaModFix/>
          </a:blip>
          <a:stretch>
            <a:fillRect/>
          </a:stretch>
        </p:blipFill>
        <p:spPr>
          <a:xfrm>
            <a:off x="846200" y="5561575"/>
            <a:ext cx="237600" cy="237600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p14"/>
          <p:cNvSpPr txBox="1"/>
          <p:nvPr/>
        </p:nvSpPr>
        <p:spPr>
          <a:xfrm>
            <a:off x="1116075" y="2166600"/>
            <a:ext cx="6375000" cy="17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200">
                <a:solidFill>
                  <a:srgbClr val="FF0000"/>
                </a:solidFill>
              </a:rPr>
              <a:t>BACKUP COPY</a:t>
            </a:r>
            <a:endParaRPr sz="62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